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593" r:id="rId2"/>
    <p:sldId id="299" r:id="rId3"/>
    <p:sldId id="310" r:id="rId4"/>
    <p:sldId id="311" r:id="rId5"/>
    <p:sldId id="300" r:id="rId6"/>
    <p:sldId id="308" r:id="rId7"/>
    <p:sldId id="309" r:id="rId8"/>
    <p:sldId id="312" r:id="rId9"/>
    <p:sldId id="313" r:id="rId10"/>
    <p:sldId id="340" r:id="rId11"/>
    <p:sldId id="825" r:id="rId12"/>
    <p:sldId id="826" r:id="rId13"/>
    <p:sldId id="827" r:id="rId14"/>
    <p:sldId id="820" r:id="rId15"/>
    <p:sldId id="821" r:id="rId16"/>
    <p:sldId id="82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8" autoAdjust="0"/>
    <p:restoredTop sz="91429" autoAdjust="0"/>
  </p:normalViewPr>
  <p:slideViewPr>
    <p:cSldViewPr snapToGrid="0">
      <p:cViewPr varScale="1">
        <p:scale>
          <a:sx n="112" d="100"/>
          <a:sy n="112" d="100"/>
        </p:scale>
        <p:origin x="175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8/16/23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8/16/23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8/16/23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8/16/23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8/16/23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pl.com/dev/demo" TargetMode="External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toddmotto/public-apis" TargetMode="External"/><Relationship Id="rId4" Type="http://schemas.openxmlformats.org/officeDocument/2006/relationships/hyperlink" Target="https://nordicapis.com/13-api-directories-to-help-you-discover-api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2400" i="1" dirty="0"/>
              <a:t>API 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8/16/23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230A2-21BD-0E42-A54B-815D144E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B0AD3-D6F6-CF4F-93E4-564141E0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Caption Data is in JSON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02650D-8CFC-6341-A64C-271105E8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4" y="1223157"/>
            <a:ext cx="2401683" cy="52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58924-437E-4A9E-883E-603DC4B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CF58D-DA26-4A2F-844B-4F285E6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JSON</a:t>
            </a:r>
            <a:endParaRPr lang="en-US" dirty="0"/>
          </a:p>
        </p:txBody>
      </p:sp>
      <p:pic>
        <p:nvPicPr>
          <p:cNvPr id="3074" name="Picture 2" descr="Image result for json meme">
            <a:extLst>
              <a:ext uri="{FF2B5EF4-FFF2-40B4-BE49-F238E27FC236}">
                <a16:creationId xmlns:a16="http://schemas.microsoft.com/office/drawing/2014/main" id="{68D2B28F-1568-4DE2-8B50-8B1B03A34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543" y="1559211"/>
            <a:ext cx="4184476" cy="3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37ACE-F457-4C85-B00B-943BC6837FAD}"/>
              </a:ext>
            </a:extLst>
          </p:cNvPr>
          <p:cNvSpPr txBox="1"/>
          <p:nvPr/>
        </p:nvSpPr>
        <p:spPr>
          <a:xfrm>
            <a:off x="94261" y="1874484"/>
            <a:ext cx="2593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E_youtubeAPI_example.R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3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2EE61-E5EE-9AFE-64CC-BCC80310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F0E54-1CF4-BD2D-D704-2BBFC576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www.politico.eu</a:t>
            </a:r>
            <a:r>
              <a:rPr lang="en-US" dirty="0"/>
              <a:t>/</a:t>
            </a:r>
            <a:r>
              <a:rPr lang="en-US" dirty="0" err="1"/>
              <a:t>europe</a:t>
            </a:r>
            <a:r>
              <a:rPr lang="en-US" dirty="0"/>
              <a:t>-poll-of-polls/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EC4C7-D584-F41C-E7DD-22893BAA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99566-AF98-AC91-89DF-738EF5B12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7940DD-6B79-4CD9-A850-45E31F71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8" y="1088392"/>
            <a:ext cx="8932804" cy="42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25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9F8A3-736F-E66A-83D7-9C332DD6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312D19-574E-2F41-17A3-92A92F32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4DE96-1511-FB37-1235-E0FB26B3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A82D5-E339-4C80-C8F4-A5489886A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2C90C-A4AE-EDF1-32B4-E1DCD331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5926"/>
            <a:ext cx="7772400" cy="4326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AB61E-6DF0-2D28-AAA5-210B76CA915F}"/>
              </a:ext>
            </a:extLst>
          </p:cNvPr>
          <p:cNvSpPr txBox="1"/>
          <p:nvPr/>
        </p:nvSpPr>
        <p:spPr>
          <a:xfrm>
            <a:off x="571500" y="573171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F_Greek_politics.R</a:t>
            </a:r>
            <a:endParaRPr lang="en-US" dirty="0"/>
          </a:p>
          <a:p>
            <a:r>
              <a:rPr lang="en-US" dirty="0" err="1"/>
              <a:t>G_presidentApproval_example.R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61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A857F-9BD7-42E1-ABC6-BF01B58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DFE3E-BC8C-421A-A1D4-BA0C39D5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 Simple JSON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8C2B5-FEB2-4349-AC41-FC6A8B93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97"/>
            <a:ext cx="9144000" cy="4442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786444-52B6-46CF-8BE4-99F530EC9153}"/>
              </a:ext>
            </a:extLst>
          </p:cNvPr>
          <p:cNvSpPr/>
          <p:nvPr/>
        </p:nvSpPr>
        <p:spPr>
          <a:xfrm>
            <a:off x="27865" y="1065965"/>
            <a:ext cx="325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 up at  </a:t>
            </a:r>
            <a:r>
              <a:rPr lang="en-US" b="1" dirty="0">
                <a:hlinkClick r:id="rId3"/>
              </a:rPr>
              <a:t>https://newsapi.org/</a:t>
            </a:r>
            <a:endParaRPr lang="en-US" b="1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23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B0B4D-5948-4761-B021-8C38C90B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4DFC7-F431-4E50-B3CB-8ED48C8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Some APIs require a “handshake” to authenticate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928AE-4C70-49EA-98D9-4B2504CD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11" y="1205194"/>
            <a:ext cx="4255377" cy="3883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BAA146-851A-453D-A3F9-D5D78042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88" y="5337275"/>
            <a:ext cx="4020224" cy="45364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/>
              <a:t>If you work with social media data (requires signing up)</a:t>
            </a:r>
          </a:p>
          <a:p>
            <a:r>
              <a:rPr lang="en-US" dirty="0">
                <a:hlinkClick r:id="rId3"/>
              </a:rPr>
              <a:t>https://pipl.com/dev/demo</a:t>
            </a:r>
            <a:endParaRPr lang="en-US" dirty="0"/>
          </a:p>
          <a:p>
            <a:endParaRPr lang="en-US" dirty="0"/>
          </a:p>
          <a:p>
            <a:r>
              <a:rPr lang="en-US" dirty="0"/>
              <a:t>Sources of APIs to explore</a:t>
            </a:r>
          </a:p>
          <a:p>
            <a:r>
              <a:rPr lang="en-US" dirty="0">
                <a:hlinkClick r:id="rId4"/>
              </a:rPr>
              <a:t>https://nordicapis.com/13-api-directories-to-help-you-discover-apis/</a:t>
            </a:r>
            <a:endParaRPr lang="en-US" dirty="0"/>
          </a:p>
          <a:p>
            <a:r>
              <a:rPr lang="en-US" dirty="0">
                <a:hlinkClick r:id="rId5"/>
              </a:rPr>
              <a:t>https://github.com/toddmotto/public-apis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Straightforward APIs to Explore 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93951A-8E98-744F-BC02-AF8E8C7C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6EEC80-39F8-C645-AFE2-2F08FBBC46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2064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8/16/23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8/16/23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8/16/23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8/16/23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8/16/23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chrome access the developer console.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1" y="2026692"/>
            <a:ext cx="4371975" cy="4114800"/>
          </a:xfrm>
          <a:prstGeom prst="rect">
            <a:avLst/>
          </a:prstGeom>
        </p:spPr>
      </p:pic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3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video is playing, press F12 &amp; reload the page.</a:t>
            </a:r>
          </a:p>
        </p:txBody>
      </p:sp>
    </p:spTree>
    <p:extLst>
      <p:ext uri="{BB962C8B-B14F-4D97-AF65-F5344CB8AC3E}">
        <p14:creationId xmlns:p14="http://schemas.microsoft.com/office/powerpoint/2010/main" val="292477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91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XHR and search for “timed” as in </a:t>
            </a:r>
            <a:r>
              <a:rPr lang="en-US" dirty="0" err="1"/>
              <a:t>timedtext</a:t>
            </a:r>
            <a:r>
              <a:rPr lang="en-US" dirty="0"/>
              <a:t>.  </a:t>
            </a:r>
          </a:p>
          <a:p>
            <a:r>
              <a:rPr lang="en-US" dirty="0"/>
              <a:t>Right click on the request name and select “open in new tab”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1989235"/>
            <a:ext cx="4524375" cy="4162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61063" y="2497540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0631" y="3905535"/>
            <a:ext cx="928048" cy="409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49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370</Words>
  <Application>Microsoft Macintosh PowerPoint</Application>
  <PresentationFormat>On-screen Show (4:3)</PresentationFormat>
  <Paragraphs>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1_Office Theme</vt:lpstr>
      <vt:lpstr>Text Mining &amp; NLP API Sources</vt:lpstr>
      <vt:lpstr>What is an API?</vt:lpstr>
      <vt:lpstr>PowerPoint Presentation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In chrome access the developer console.</vt:lpstr>
      <vt:lpstr>PowerPoint Presentation</vt:lpstr>
      <vt:lpstr>Closed Caption Data is in JSON</vt:lpstr>
      <vt:lpstr>Now JSON</vt:lpstr>
      <vt:lpstr>https://www.politico.eu/europe-poll-of-polls/</vt:lpstr>
      <vt:lpstr>PowerPoint Presentation</vt:lpstr>
      <vt:lpstr>Appendix: A Simple JSON API</vt:lpstr>
      <vt:lpstr>Some APIs require a “handshake” to authenticate</vt:lpstr>
      <vt:lpstr>Other Straightforward APIs to Explore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5!</dc:title>
  <dc:creator>Kwartler, Edward</dc:creator>
  <cp:lastModifiedBy>Edward Kwartler</cp:lastModifiedBy>
  <cp:revision>6</cp:revision>
  <dcterms:created xsi:type="dcterms:W3CDTF">2021-01-10T22:13:02Z</dcterms:created>
  <dcterms:modified xsi:type="dcterms:W3CDTF">2023-08-17T02:35:51Z</dcterms:modified>
</cp:coreProperties>
</file>